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C664C-148A-4B3D-A75B-FF468384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C9AC3E-D074-4397-B255-672F3021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9C7A-ACD7-4DDB-A9C5-D1618B2FBBA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7A2656-82D6-4679-920A-406C5F7B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F5BE6-978B-4E1A-9898-A67FBFFD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7CD5-F79D-4E19-9526-EF3613AE77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1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1DB778-1012-4D84-A5EE-3ED31141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B91824-B62C-4063-BB13-4B246DFB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E2F53F-60E5-4C48-82FB-633C2F0F8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9C7A-ACD7-4DDB-A9C5-D1618B2FBBA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DF22C-E605-467F-9C24-2239C8D47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B503A7-A7F1-4AD3-A8B2-E36F1A6F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7CD5-F79D-4E19-9526-EF3613AE77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6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PVtzFjvwlo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9C2549-54F1-42A1-A679-DE87459C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52EA57-682C-4EE5-A796-96F896D07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B5ED48-5701-4899-AE49-DBDF5F21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2ED448-C680-4206-BD67-157772CB5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EC4887-A8DB-4406-94D5-D8B53C8E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F71F50-EDC1-4E4D-9F13-EC549E8276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41D020AC-C7B0-4FD1-B481-CEA7CBD83D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8156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47E572-DAAC-4192-9EEB-16F6A74B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7DB5C5-0DFE-4C59-8DB0-6FF97C055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E4F7F6-166A-4FC8-8B84-4E44768A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D6A953-139A-4CB8-B2ED-6A0C52AA8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5EA30B-00A2-4392-B922-4D5DED9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6944A2-9B62-475F-8539-7333837E4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2569C0-7B40-415E-8F37-CDD71E0D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2AF57A-0383-402B-8D2D-B114AD566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9ABC8F-34A8-4F43-9D4D-81FE43A1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9FF0F4-CA46-4DAB-A61E-3849F3154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2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2653DE-AA47-4F21-AC1B-9761B00B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C21058-37FF-4851-9B55-1CB002F55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5B2E93-47D6-487D-B5D1-B494BC6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2F9295-4DFF-4A19-8463-B9E053B9C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77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04F55-0A56-4FC3-A7EE-5EAFFD0BB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CEA6A9-265A-45B5-AD18-0C99F4EFBD58}">
  <ds:schemaRefs>
    <ds:schemaRef ds:uri="http://schemas.microsoft.com/office/2006/documentManagement/types"/>
    <ds:schemaRef ds:uri="ec9541f1-3b43-482c-a8de-1b403dece07c"/>
    <ds:schemaRef ds:uri="18bc3f94-dfc0-4b96-9f8a-0e5bbfb16367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f4a096b-ecb1-4e85-a1e0-80c521e034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743031-99C6-4FC2-BF14-085E8FB03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Sandra Winterswijk</cp:lastModifiedBy>
  <cp:revision>1</cp:revision>
  <dcterms:created xsi:type="dcterms:W3CDTF">2018-02-19T12:57:14Z</dcterms:created>
  <dcterms:modified xsi:type="dcterms:W3CDTF">2018-02-20T13:52:08Z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